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Genesis 5:23–24 “Thus all the days of Enoch were 365 years. [24] Enoch walked with God, and he was not, for God took him.” (ESV)…"/>
          <p:cNvSpPr txBox="1"/>
          <p:nvPr>
            <p:ph type="title"/>
          </p:nvPr>
        </p:nvSpPr>
        <p:spPr>
          <a:xfrm>
            <a:off x="671909" y="677531"/>
            <a:ext cx="11842421" cy="8398538"/>
          </a:xfrm>
          <a:prstGeom prst="rect">
            <a:avLst/>
          </a:prstGeom>
        </p:spPr>
        <p:txBody>
          <a:bodyPr/>
          <a:lstStyle/>
          <a:p>
            <a:pPr defTabSz="262889">
              <a:defRPr sz="5175">
                <a:latin typeface="Georgia"/>
                <a:ea typeface="Georgia"/>
                <a:cs typeface="Georgia"/>
                <a:sym typeface="Georgia"/>
              </a:defRPr>
            </a:pPr>
            <a:r>
              <a:t>Genesis 5:23–24 “Thus all the days of Enoch were 365 years. [24] Enoch walked with God, and he was not, for God took him.” (ESV)</a:t>
            </a:r>
          </a:p>
          <a:p>
            <a:pPr defTabSz="262889">
              <a:defRPr sz="5175">
                <a:latin typeface="Georgia"/>
                <a:ea typeface="Georgia"/>
                <a:cs typeface="Georgia"/>
                <a:sym typeface="Georgia"/>
              </a:defRPr>
            </a:pPr>
          </a:p>
          <a:p>
            <a:pPr defTabSz="262889">
              <a:defRPr sz="5175">
                <a:latin typeface="Georgia"/>
                <a:ea typeface="Georgia"/>
                <a:cs typeface="Georgia"/>
                <a:sym typeface="Georgia"/>
              </a:defRPr>
            </a:pPr>
            <a:r>
              <a:t>Hebrews 11:5 “By faith Enoch was taken up so that he should not see death, and he was not found, because God had taken him. Now before he was taken he was commended as having pleased God.”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hy is there such clear evidence and observation about their ascensions?…"/>
          <p:cNvSpPr txBox="1"/>
          <p:nvPr>
            <p:ph type="title"/>
          </p:nvPr>
        </p:nvSpPr>
        <p:spPr>
          <a:xfrm>
            <a:off x="671909" y="677531"/>
            <a:ext cx="11842421" cy="8398538"/>
          </a:xfrm>
          <a:prstGeom prst="rect">
            <a:avLst/>
          </a:prstGeom>
        </p:spPr>
        <p:txBody>
          <a:bodyPr/>
          <a:lstStyle/>
          <a:p>
            <a:pPr defTabSz="420624">
              <a:defRPr sz="7056">
                <a:latin typeface="Georgia"/>
                <a:ea typeface="Georgia"/>
                <a:cs typeface="Georgia"/>
                <a:sym typeface="Georgia"/>
              </a:defRPr>
            </a:pPr>
            <a:r>
              <a:t>Why is there such clear evidence and observation about their ascensions?</a:t>
            </a:r>
          </a:p>
          <a:p>
            <a:pPr defTabSz="420624">
              <a:defRPr sz="7056">
                <a:latin typeface="Georgia"/>
                <a:ea typeface="Georgia"/>
                <a:cs typeface="Georgia"/>
                <a:sym typeface="Georgia"/>
              </a:defRPr>
            </a:pPr>
            <a:r>
              <a:t>Why would the Bible not reference Mary as ascending directly to Heaven also?  Who observed it happening?  Where is it described?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en was this idea added to church Tradition? Why did not the apostles or early church fathers speak of this happening with Mary?"/>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When was this idea added to church Tradition? Why did not the apostles or early church fathers speak of this happening with Mary?</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f such a significant claim is made by the Catholic Church, without biblical or early church evidence, is the Catholic Church trustworthy on other issues?"/>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If such a significant claim is made by the Catholic Church, without biblical or early church evidence, is the Catholic Church trustworthy on other issues?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Proverbs 30:6 &quot;Do not add to his words, lest he rebuke you and you be found a liar.” (ESV)"/>
          <p:cNvSpPr txBox="1"/>
          <p:nvPr>
            <p:ph type="title"/>
          </p:nvPr>
        </p:nvSpPr>
        <p:spPr>
          <a:xfrm>
            <a:off x="671909" y="677531"/>
            <a:ext cx="11842421" cy="8398538"/>
          </a:xfrm>
          <a:prstGeom prst="rect">
            <a:avLst/>
          </a:prstGeom>
        </p:spPr>
        <p:txBody>
          <a:bodyPr/>
          <a:lstStyle>
            <a:lvl1pPr defTabSz="578358">
              <a:defRPr sz="9999">
                <a:latin typeface="Georgia"/>
                <a:ea typeface="Georgia"/>
                <a:cs typeface="Georgia"/>
                <a:sym typeface="Georgia"/>
              </a:defRPr>
            </a:lvl1pPr>
          </a:lstStyle>
          <a:p>
            <a:pPr/>
            <a:r>
              <a:t>Proverbs 30:6 "Do not add to his words, lest he rebuke you and you be found a liar.” (ESV)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IS IT TRUE THAT MARY NEVER DIED?"/>
          <p:cNvSpPr txBox="1"/>
          <p:nvPr>
            <p:ph type="title"/>
          </p:nvPr>
        </p:nvSpPr>
        <p:spPr>
          <a:xfrm>
            <a:off x="671909" y="677531"/>
            <a:ext cx="11842421" cy="8398538"/>
          </a:xfrm>
          <a:prstGeom prst="rect">
            <a:avLst/>
          </a:prstGeom>
        </p:spPr>
        <p:txBody>
          <a:bodyPr/>
          <a:lstStyle>
            <a:lvl1pPr>
              <a:defRPr sz="12500">
                <a:latin typeface="Georgia"/>
                <a:ea typeface="Georgia"/>
                <a:cs typeface="Georgia"/>
                <a:sym typeface="Georgia"/>
              </a:defRPr>
            </a:lvl1pPr>
          </a:lstStyle>
          <a:p>
            <a:pPr/>
            <a:r>
              <a:t>IS IT TRUE THAT MARY NEVER DIED?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 Immaculate Virgin…was taken up body and soul into heavenly glory, and exalted by the Lord as Queen over all things.” (CCC 966)"/>
          <p:cNvSpPr txBox="1"/>
          <p:nvPr>
            <p:ph type="title"/>
          </p:nvPr>
        </p:nvSpPr>
        <p:spPr>
          <a:xfrm>
            <a:off x="671909" y="677531"/>
            <a:ext cx="11842421" cy="8398538"/>
          </a:xfrm>
          <a:prstGeom prst="rect">
            <a:avLst/>
          </a:prstGeom>
        </p:spPr>
        <p:txBody>
          <a:bodyPr/>
          <a:lstStyle>
            <a:lvl1pPr defTabSz="385572">
              <a:defRPr sz="8250">
                <a:latin typeface="Georgia"/>
                <a:ea typeface="Georgia"/>
                <a:cs typeface="Georgia"/>
                <a:sym typeface="Georgia"/>
              </a:defRPr>
            </a:lvl1pPr>
          </a:lstStyle>
          <a:p>
            <a:pPr/>
            <a:r>
              <a:t>“the Immaculate Virgin…was taken up body and soul into heavenly glory, and exalted by the Lord as Queen over all things.” (CCC 966)</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she shares in the glory of her Son’s Resurrection, anticipating the resurrection of all members of his Body” (CCC 974)"/>
          <p:cNvSpPr txBox="1"/>
          <p:nvPr>
            <p:ph type="title"/>
          </p:nvPr>
        </p:nvSpPr>
        <p:spPr>
          <a:xfrm>
            <a:off x="671909" y="677531"/>
            <a:ext cx="11842421" cy="8398538"/>
          </a:xfrm>
          <a:prstGeom prst="rect">
            <a:avLst/>
          </a:prstGeom>
        </p:spPr>
        <p:txBody>
          <a:bodyPr/>
          <a:lstStyle>
            <a:lvl1pPr defTabSz="461518">
              <a:defRPr sz="8137">
                <a:latin typeface="Georgia"/>
                <a:ea typeface="Georgia"/>
                <a:cs typeface="Georgia"/>
                <a:sym typeface="Georgia"/>
              </a:defRPr>
            </a:lvl1pPr>
          </a:lstStyle>
          <a:p>
            <a:pPr/>
            <a:r>
              <a:t>“she shares in the glory of her Son’s Resurrection, anticipating the resurrection of all members of his Body” (CCC 974)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But while in the most Blessed Virgin the Church has already reached that perfection whereby she exists without spot or wrinkle, the faithful still strive to conquer sin and increase in holiness.  And so they turn their eyes to Mary: in her, the Church is already ‘all-holy’” (CCC 829)"/>
          <p:cNvSpPr txBox="1"/>
          <p:nvPr>
            <p:ph type="title"/>
          </p:nvPr>
        </p:nvSpPr>
        <p:spPr>
          <a:xfrm>
            <a:off x="671909" y="677531"/>
            <a:ext cx="11842421" cy="8398538"/>
          </a:xfrm>
          <a:prstGeom prst="rect">
            <a:avLst/>
          </a:prstGeom>
        </p:spPr>
        <p:txBody>
          <a:bodyPr/>
          <a:lstStyle>
            <a:lvl1pPr defTabSz="356362">
              <a:defRPr sz="6283">
                <a:latin typeface="Georgia"/>
                <a:ea typeface="Georgia"/>
                <a:cs typeface="Georgia"/>
                <a:sym typeface="Georgia"/>
              </a:defRPr>
            </a:lvl1pPr>
          </a:lstStyle>
          <a:p>
            <a:pPr/>
            <a:r>
              <a:t>“But while in the most Blessed Virgin the Church has already reached that perfection whereby she exists without spot or wrinkle, the faithful still strive to conquer sin and increase in holiness.  And so they turn their eyes to Mary: in her, the Church is already ‘all-holy’” (CCC 829)</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Where does the Bible reference Mary as a Queen?"/>
          <p:cNvSpPr txBox="1"/>
          <p:nvPr>
            <p:ph type="title"/>
          </p:nvPr>
        </p:nvSpPr>
        <p:spPr>
          <a:xfrm>
            <a:off x="671909" y="677531"/>
            <a:ext cx="11842421" cy="8398538"/>
          </a:xfrm>
          <a:prstGeom prst="rect">
            <a:avLst/>
          </a:prstGeom>
        </p:spPr>
        <p:txBody>
          <a:bodyPr/>
          <a:lstStyle>
            <a:lvl1pPr>
              <a:defRPr sz="10800">
                <a:latin typeface="Georgia"/>
                <a:ea typeface="Georgia"/>
                <a:cs typeface="Georgia"/>
                <a:sym typeface="Georgia"/>
              </a:defRPr>
            </a:lvl1pPr>
          </a:lstStyle>
          <a:p>
            <a:pPr/>
            <a:r>
              <a:t>Where does the Bible reference Mary as a Queen?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Who are the only three people that the Bible references as going directly to Heaven without dying?"/>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Who are the only three people that the Bible references as going directly to Heaven without dying?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Acts 2:32–36 “This Jesus God raised up, and of that we all are witnesses. [33] Being therefore exalted at the right hand of God, and having received from the Father the promise of the Holy Spirit, he has poured out this that you yourselves are seeing and hearing. [34] For David did not ascend into the heavens, but he himself says, ‘The Lord said to my Lord, ‘Sit at my right hand, [35] until I make your enemies your footstool.’ [36] Let all the house of Israel therefore know for certain that God has made him both Lord and Christ, this Jesus whom you crucified.” (ESV)"/>
          <p:cNvSpPr txBox="1"/>
          <p:nvPr>
            <p:ph type="title"/>
          </p:nvPr>
        </p:nvSpPr>
        <p:spPr>
          <a:xfrm>
            <a:off x="671909" y="677531"/>
            <a:ext cx="11842421" cy="8398538"/>
          </a:xfrm>
          <a:prstGeom prst="rect">
            <a:avLst/>
          </a:prstGeom>
        </p:spPr>
        <p:txBody>
          <a:bodyPr/>
          <a:lstStyle>
            <a:lvl1pPr defTabSz="245363">
              <a:defRPr sz="4368">
                <a:latin typeface="Georgia"/>
                <a:ea typeface="Georgia"/>
                <a:cs typeface="Georgia"/>
                <a:sym typeface="Georgia"/>
              </a:defRPr>
            </a:lvl1pPr>
          </a:lstStyle>
          <a:p>
            <a:pPr/>
            <a:r>
              <a:t>Acts 2:32–36 “This Jesus God raised up, and of that we all are witnesses. [33] Being therefore exalted at the right hand of God, and having received from the Father the promise of the Holy Spirit, he has poured out this that you yourselves are seeing and hearing. [34] For David did not ascend into the heavens, but he himself says, ‘The Lord said to my Lord, ‘Sit at my right hand, [35] until I make your enemies your footstool.’ [36] Let all the house of Israel therefore know for certain that God has made him both Lord and Christ, this Jesus whom you crucified.”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2 Kings 2:10–12 “And he said, “You have asked a hard thing; yet, if you see me as I am being taken from you, it shall be so for you, but if you do not see me, it shall not be so.” [11] And as they still went on and talked, behold, chariots of fire and horses of fire separated the two of them. And Elijah went up by a whirlwind into heaven. [12] And Elisha saw it and he cried, “My father, my father! The chariots of Israel and its horsemen!” And he saw him no more. Then he took hold of his own clothes and tore them in two pieces.” (ESV)"/>
          <p:cNvSpPr txBox="1"/>
          <p:nvPr>
            <p:ph type="title"/>
          </p:nvPr>
        </p:nvSpPr>
        <p:spPr>
          <a:xfrm>
            <a:off x="671909" y="677531"/>
            <a:ext cx="11842421" cy="8398538"/>
          </a:xfrm>
          <a:prstGeom prst="rect">
            <a:avLst/>
          </a:prstGeom>
        </p:spPr>
        <p:txBody>
          <a:bodyPr/>
          <a:lstStyle>
            <a:lvl1pPr defTabSz="257047">
              <a:defRPr sz="4400">
                <a:latin typeface="Georgia"/>
                <a:ea typeface="Georgia"/>
                <a:cs typeface="Georgia"/>
                <a:sym typeface="Georgia"/>
              </a:defRPr>
            </a:lvl1pPr>
          </a:lstStyle>
          <a:p>
            <a:pPr/>
            <a:r>
              <a:t>2 Kings 2:10–12 “And he said, “You have asked a hard thing; yet, if you see me as I am being taken from you, it shall be so for you, but if you do not see me, it shall not be so.” [11] And as they still went on and talked, behold, chariots of fire and horses of fire separated the two of them. And Elijah went up by a whirlwind into heaven. [12] And Elisha saw it and he cried, “My father, my father! The chariots of Israel and its horsemen!” And he saw him no more. Then he took hold of his own clothes and tore them in two pieces.”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